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 autoAdjust="0"/>
    <p:restoredTop sz="94660"/>
  </p:normalViewPr>
  <p:slideViewPr>
    <p:cSldViewPr snapToGrid="0">
      <p:cViewPr varScale="1">
        <p:scale>
          <a:sx n="41" d="100"/>
          <a:sy n="41" d="100"/>
        </p:scale>
        <p:origin x="95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7035" y="5202569"/>
            <a:ext cx="9743772" cy="738962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Всеукраїнський фонд «крок за кроком»</a:t>
            </a:r>
            <a:b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міжнародний фонд «відродження» </a:t>
            </a:r>
            <a:b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000" b="1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uk-UA" sz="4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uk-UA" sz="4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благодійний фонд «планета добрих людей»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858" y="1147894"/>
            <a:ext cx="1492102" cy="1880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48" y="3305171"/>
            <a:ext cx="3688080" cy="107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45110" y="4813929"/>
            <a:ext cx="1861294" cy="1754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95" y="33367"/>
            <a:ext cx="1758206" cy="12720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7" y="33367"/>
            <a:ext cx="1761118" cy="12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5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4" y="315850"/>
            <a:ext cx="3526410" cy="3316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08" y="2411187"/>
            <a:ext cx="6147141" cy="42835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11" y="315850"/>
            <a:ext cx="5072032" cy="34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4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-367696"/>
            <a:ext cx="8534400" cy="1507067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вчителі</a:t>
            </a:r>
            <a:endParaRPr lang="ru-RU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212" y="-250372"/>
            <a:ext cx="11202988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Особливу увагу в рамках проекту було звернено 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на працю з вчителями. Так, було проведено 4 семінари. Перший у </a:t>
            </a:r>
            <a:r>
              <a:rPr lang="en-US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Impact Hub </a:t>
            </a:r>
            <a:r>
              <a:rPr lang="en-US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Odessa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з вчителями та адміністрацією Одеси та Одеської області. Другий семінар було проведено з вчителями селища Нерубайське.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3077254"/>
            <a:ext cx="5207952" cy="3628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06" y="2184627"/>
            <a:ext cx="5739196" cy="399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240" y="-827315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Третій семінар був у селі Березівка з вчителями районних шкіл. Та четвертий було проведено у Одеському обласному Інституті удосконалення вчителів.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47" y="1382486"/>
            <a:ext cx="5477412" cy="3679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0" y="2648970"/>
            <a:ext cx="5707947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88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669" y="-794657"/>
            <a:ext cx="9385074" cy="3615267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Навесні з робочим візитом нас 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відвідали Андре та Наталія Софій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– керівник фонду «Крок за кроком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».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7" y="1165981"/>
            <a:ext cx="5677152" cy="3841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0" y="2500038"/>
            <a:ext cx="5346474" cy="361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755" y="-291497"/>
            <a:ext cx="8534400" cy="1507067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канікули</a:t>
            </a:r>
            <a:endParaRPr lang="ru-RU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755" y="0"/>
            <a:ext cx="11638416" cy="3615267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Цього року, влітку, за підтримкою 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Міжнародного фонду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«Відродження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»,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нам вдалось провести інтеграційний табір з дітьми 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різних національностей, включаючи ромів, з Одеси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та Одеської області.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34" y="2190290"/>
            <a:ext cx="6128657" cy="4204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5" y="2612572"/>
            <a:ext cx="4394286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41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1" y="345230"/>
            <a:ext cx="3719035" cy="5971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27" y="337457"/>
            <a:ext cx="4123631" cy="5987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88" y="2783934"/>
            <a:ext cx="5577847" cy="38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00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42" y="163285"/>
            <a:ext cx="9217192" cy="65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6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41" y="2947407"/>
            <a:ext cx="5455216" cy="3742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52" y="1810050"/>
            <a:ext cx="6775484" cy="47213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526" y="-280611"/>
            <a:ext cx="8534400" cy="1507067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Новий навчальний рік</a:t>
            </a:r>
            <a:endParaRPr lang="ru-RU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526" y="-280611"/>
            <a:ext cx="9820502" cy="3615267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У вересні цього року майже всі учні проекту пішли до школи, а попередні випускники навчаються і 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далі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7708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583" y="-1088571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Ми дуже уважно 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стежимо за успішністю наших підопічних, котрі </a:t>
            </a:r>
            <a:r>
              <a:rPr lang="ru-RU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почали відвідуюти школу у цьому році.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67" y="1349829"/>
            <a:ext cx="5997619" cy="4114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8" y="2268119"/>
            <a:ext cx="6293416" cy="43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2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9954" y="3331029"/>
            <a:ext cx="8534400" cy="361526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sz="32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м.Одеса</a:t>
            </a:r>
          </a:p>
          <a:p>
            <a:pPr marL="0" indent="0" algn="r">
              <a:buNone/>
            </a:pPr>
            <a:r>
              <a:rPr lang="uk-UA" sz="32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БФ «Планета добрих людей»</a:t>
            </a:r>
          </a:p>
          <a:p>
            <a:pPr marL="0" indent="0" algn="r">
              <a:buNone/>
            </a:pPr>
            <a:r>
              <a:rPr lang="uk-UA" sz="32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М. Джум</a:t>
            </a:r>
          </a:p>
          <a:p>
            <a:pPr marL="0" indent="0" algn="r">
              <a:buNone/>
            </a:pPr>
            <a:r>
              <a:rPr lang="uk-UA" sz="32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жовтень 2015р.</a:t>
            </a:r>
            <a:endParaRPr lang="ru-RU" sz="3200" b="1" i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7" y="359228"/>
            <a:ext cx="7108293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6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355" y="-1415143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Найбільшу радість нам доставляли діти, які відвідували центр. 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989" y="760640"/>
            <a:ext cx="5657850" cy="5162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5" y="2531495"/>
            <a:ext cx="5512934" cy="38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7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12" y="-936171"/>
            <a:ext cx="8534400" cy="3615267"/>
          </a:xfrm>
        </p:spPr>
        <p:txBody>
          <a:bodyPr/>
          <a:lstStyle/>
          <a:p>
            <a:pPr marL="0" indent="0">
              <a:buNone/>
            </a:pP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Ми робили саморобки</a:t>
            </a:r>
            <a:r>
              <a:rPr lang="uk-UA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, виконували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різні завдання, активно готувались до школи.</a:t>
            </a:r>
            <a:endParaRPr lang="ru-RU" sz="3200" b="1" dirty="0">
              <a:solidFill>
                <a:srgbClr val="002060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13" y="1050471"/>
            <a:ext cx="5412921" cy="3771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1" y="2411186"/>
            <a:ext cx="5984849" cy="41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90" y="1344386"/>
            <a:ext cx="7599960" cy="5295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0" y="171450"/>
            <a:ext cx="5758659" cy="40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7080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180</TotalTime>
  <Words>269</Words>
  <Application>Microsoft Office PowerPoint</Application>
  <PresentationFormat>Widescreen</PresentationFormat>
  <Paragraphs>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Century Gothic</vt:lpstr>
      <vt:lpstr>Gabriola</vt:lpstr>
      <vt:lpstr>Wingdings 3</vt:lpstr>
      <vt:lpstr>Сектор</vt:lpstr>
      <vt:lpstr>Всеукраїнський фонд «крок за кроком»   міжнародний фонд «відродження»    благодійний фонд «планета добрих людей»</vt:lpstr>
      <vt:lpstr>Як усе починалось.</vt:lpstr>
      <vt:lpstr>PowerPoint Presentation</vt:lpstr>
      <vt:lpstr>PowerPoint Presentation</vt:lpstr>
      <vt:lpstr>Потім почались робочі дні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вчителі</vt:lpstr>
      <vt:lpstr>PowerPoint Presentation</vt:lpstr>
      <vt:lpstr>PowerPoint Presentation</vt:lpstr>
      <vt:lpstr>канікули</vt:lpstr>
      <vt:lpstr>PowerPoint Presentation</vt:lpstr>
      <vt:lpstr>PowerPoint Presentation</vt:lpstr>
      <vt:lpstr>Новий навчальний рік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Всеукраїнський фонд «крок за кроком»   міжнародний фонд «відродження»    благодійний фонд «планета добрих людей»</dc:title>
  <dc:creator>0setyan</dc:creator>
  <cp:lastModifiedBy>User</cp:lastModifiedBy>
  <cp:revision>10</cp:revision>
  <dcterms:created xsi:type="dcterms:W3CDTF">2015-10-13T19:56:09Z</dcterms:created>
  <dcterms:modified xsi:type="dcterms:W3CDTF">2015-10-14T09:38:04Z</dcterms:modified>
</cp:coreProperties>
</file>